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10287000" cx="18288000"/>
  <p:notesSz cx="6858000" cy="9144000"/>
  <p:embeddedFontLst>
    <p:embeddedFont>
      <p:font typeface="Nunito"/>
      <p:bold r:id="rId51"/>
      <p:boldItalic r:id="rId52"/>
    </p:embeddedFont>
    <p:embeddedFont>
      <p:font typeface="Oleo Script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54" roundtripDataSignature="AMtx7mhhB3+f/QMJxyq0PhbzibfztswA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Nunito-bold.fntdata"/><Relationship Id="rId50" Type="http://schemas.openxmlformats.org/officeDocument/2006/relationships/slide" Target="slides/slide45.xml"/><Relationship Id="rId53" Type="http://schemas.openxmlformats.org/officeDocument/2006/relationships/font" Target="fonts/OleoScript-bold.fntdata"/><Relationship Id="rId52" Type="http://schemas.openxmlformats.org/officeDocument/2006/relationships/font" Target="fonts/Nuni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d8a39701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ed8a39701b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f3598d85b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f3598d85b7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f3598d85b7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f3598d85b7_0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3598d85b7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f3598d85b7_0_2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3598d85b7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f3598d85b7_0_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f3598d85b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f3598d85b7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f3598d85b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2f3598d85b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3598d85b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f3598d85b7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3598d85b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f3598d85b7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f1bea4737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f1bea4737b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1bea4737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f1bea4737b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1bea4737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f1bea4737b_0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f3598d85b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f3598d85b7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f3598d85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f3598d85b7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3598d85b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2f3598d85b7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f3598d85b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f3598d85b7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f3598d85b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2f3598d85b7_0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ed8a39701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ed8a39701b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d8a39701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ed8a39701b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ed8a39701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ed8a39701b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ed8a39701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2ed8a39701b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ed8a39701b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ed8a39701b_0_2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ed8a39701b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2ed8a39701b_0_2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ed8a39701b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2ed8a39701b_0_2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f5208a97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2f5208a973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f3a3453c7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2f3a3453c7e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f3a3453c7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2f3a3453c7e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f3a3453c7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2f3a3453c7e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f3a3453c7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2f3a3453c7e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f1bea4737b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f1bea4737b_0_2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ed8a39701b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2ed8a39701b_0_3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ed8a39701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2ed8a39701b_0_4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ed8a39701b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2ed8a39701b_0_3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ed8a39701b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g2ed8a39701b_0_3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ed8a39701b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g2ed8a39701b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1bea4737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f1bea4737b_0_2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1bea4737b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f1bea4737b_0_2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3598d85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f3598d85b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d8a39701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ed8a39701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28.png"/><Relationship Id="rId6" Type="http://schemas.openxmlformats.org/officeDocument/2006/relationships/hyperlink" Target="http://drive.google.com/file/d/1hmqCBgERSEjvjYSYf6bCxGgK0Xbpeg2a/view" TargetMode="External"/><Relationship Id="rId7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36.png"/><Relationship Id="rId6" Type="http://schemas.openxmlformats.org/officeDocument/2006/relationships/hyperlink" Target="http://drive.google.com/file/d/1NEVsF1lfWzxvRTLPetTAMKIjbDUWYZS5/view" TargetMode="External"/><Relationship Id="rId7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24.jpg"/><Relationship Id="rId6" Type="http://schemas.openxmlformats.org/officeDocument/2006/relationships/hyperlink" Target="http://drive.google.com/file/d/1hmqCBgERSEjvjYSYf6bCxGgK0Xbpeg2a/view" TargetMode="External"/><Relationship Id="rId7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34.png"/><Relationship Id="rId6" Type="http://schemas.openxmlformats.org/officeDocument/2006/relationships/hyperlink" Target="http://drive.google.com/file/d/1NEVsF1lfWzxvRTLPetTAMKIjbDUWYZS5/view" TargetMode="External"/><Relationship Id="rId7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hyperlink" Target="http://drive.google.com/file/d/1hmqCBgERSEjvjYSYf6bCxGgK0Xbpeg2a/view" TargetMode="External"/><Relationship Id="rId7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hmqCBgERSEjvjYSYf6bCxGgK0Xbpeg2a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hmqCBgERSEjvjYSYf6bCxGgK0Xbpeg2a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32.jpg"/><Relationship Id="rId6" Type="http://schemas.openxmlformats.org/officeDocument/2006/relationships/hyperlink" Target="http://drive.google.com/file/d/1hmqCBgERSEjvjYSYf6bCxGgK0Xbpeg2a/view" TargetMode="External"/><Relationship Id="rId7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2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hmqCBgERSEjvjYSYf6bCxGgK0Xbpeg2a/view" TargetMode="External"/><Relationship Id="rId6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2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1.jpg"/><Relationship Id="rId6" Type="http://schemas.openxmlformats.org/officeDocument/2006/relationships/hyperlink" Target="http://drive.google.com/file/d/1hmqCBgERSEjvjYSYf6bCxGgK0Xbpeg2a/view" TargetMode="External"/><Relationship Id="rId7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hmqCBgERSEjvjYSYf6bCxGgK0Xbpeg2a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3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hyperlink" Target="http://drive.google.com/file/d/1NEVsF1lfWzxvRTLPetTAMKIjbDUWYZS5/vie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3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hyperlink" Target="http://drive.google.com/file/d/1NEVsF1lfWzxvRTLPetTAMKIjbDUWYZS5/view" TargetMode="External"/><Relationship Id="rId7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21.jpg"/><Relationship Id="rId6" Type="http://schemas.openxmlformats.org/officeDocument/2006/relationships/hyperlink" Target="http://drive.google.com/file/d/1hmqCBgERSEjvjYSYf6bCxGgK0Xbpeg2a/view" TargetMode="External"/><Relationship Id="rId7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0A0354"/>
            </a:gs>
          </a:gsLst>
          <a:lin ang="540000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1061703" y="63618"/>
            <a:ext cx="6346419" cy="6044964"/>
          </a:xfrm>
          <a:custGeom>
            <a:rect b="b" l="l" r="r" t="t"/>
            <a:pathLst>
              <a:path extrusionOk="0" h="6044964" w="6346419">
                <a:moveTo>
                  <a:pt x="0" y="0"/>
                </a:moveTo>
                <a:lnTo>
                  <a:pt x="6346419" y="0"/>
                </a:lnTo>
                <a:lnTo>
                  <a:pt x="6346419" y="6044964"/>
                </a:lnTo>
                <a:lnTo>
                  <a:pt x="0" y="6044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flipH="1">
            <a:off x="13598745" y="-216083"/>
            <a:ext cx="6346419" cy="6044964"/>
          </a:xfrm>
          <a:custGeom>
            <a:rect b="b" l="l" r="r" t="t"/>
            <a:pathLst>
              <a:path extrusionOk="0" h="6044964" w="6346419">
                <a:moveTo>
                  <a:pt x="6346419" y="0"/>
                </a:moveTo>
                <a:lnTo>
                  <a:pt x="0" y="0"/>
                </a:lnTo>
                <a:lnTo>
                  <a:pt x="0" y="6044964"/>
                </a:lnTo>
                <a:lnTo>
                  <a:pt x="6346419" y="6044964"/>
                </a:lnTo>
                <a:lnTo>
                  <a:pt x="6346419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7111276" y="3086100"/>
            <a:ext cx="4065447" cy="4114800"/>
          </a:xfrm>
          <a:custGeom>
            <a:rect b="b" l="l" r="r" t="t"/>
            <a:pathLst>
              <a:path extrusionOk="0" h="4114800" w="4065447">
                <a:moveTo>
                  <a:pt x="0" y="0"/>
                </a:moveTo>
                <a:lnTo>
                  <a:pt x="4065448" y="0"/>
                </a:lnTo>
                <a:lnTo>
                  <a:pt x="40654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4264484" y="1224393"/>
            <a:ext cx="9759032" cy="9208978"/>
          </a:xfrm>
          <a:custGeom>
            <a:rect b="b" l="l" r="r" t="t"/>
            <a:pathLst>
              <a:path extrusionOk="0" h="9208978" w="9759032">
                <a:moveTo>
                  <a:pt x="0" y="0"/>
                </a:moveTo>
                <a:lnTo>
                  <a:pt x="9759032" y="0"/>
                </a:lnTo>
                <a:lnTo>
                  <a:pt x="9759032" y="9208977"/>
                </a:lnTo>
                <a:lnTo>
                  <a:pt x="0" y="920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4813646" y="8449114"/>
            <a:ext cx="8462075" cy="1618372"/>
          </a:xfrm>
          <a:custGeom>
            <a:rect b="b" l="l" r="r" t="t"/>
            <a:pathLst>
              <a:path extrusionOk="0" h="1618372" w="8462075">
                <a:moveTo>
                  <a:pt x="0" y="0"/>
                </a:moveTo>
                <a:lnTo>
                  <a:pt x="8462074" y="0"/>
                </a:lnTo>
                <a:lnTo>
                  <a:pt x="8462074" y="1618372"/>
                </a:lnTo>
                <a:lnTo>
                  <a:pt x="0" y="1618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 txBox="1"/>
          <p:nvPr/>
        </p:nvSpPr>
        <p:spPr>
          <a:xfrm>
            <a:off x="5190233" y="8800148"/>
            <a:ext cx="840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Trivia Quiz   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2418593" y="342870"/>
            <a:ext cx="13951800" cy="2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536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クイズ de ビンゴ</a:t>
            </a:r>
            <a:endParaRPr sz="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9" name="Google Shape;199;p1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200" name="Google Shape;200;p1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1" name="Google Shape;201;p14"/>
            <p:cNvSpPr txBox="1"/>
            <p:nvPr/>
          </p:nvSpPr>
          <p:spPr>
            <a:xfrm>
              <a:off x="0" y="9525"/>
              <a:ext cx="4274726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4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4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204" name="Google Shape;204;p14"/>
          <p:cNvSpPr txBox="1"/>
          <p:nvPr/>
        </p:nvSpPr>
        <p:spPr>
          <a:xfrm>
            <a:off x="5343731" y="28170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オーストラリア</a:t>
            </a:r>
            <a:endParaRPr/>
          </a:p>
        </p:txBody>
      </p:sp>
      <p:pic>
        <p:nvPicPr>
          <p:cNvPr id="205" name="Google Shape;205;p14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9300" y="4311049"/>
            <a:ext cx="584835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d8a39701b_0_66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2" name="Google Shape;212;g2ed8a39701b_0_66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13" name="Google Shape;213;g2ed8a39701b_0_66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4" name="Google Shape;214;g2ed8a39701b_0_66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g2ed8a39701b_0_66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g2ed8a39701b_0_66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217" name="Google Shape;217;g2ed8a39701b_0_66"/>
          <p:cNvSpPr txBox="1"/>
          <p:nvPr/>
        </p:nvSpPr>
        <p:spPr>
          <a:xfrm>
            <a:off x="5598775" y="2352150"/>
            <a:ext cx="74586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7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1, 8</a:t>
            </a:r>
            <a:endParaRPr sz="32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3598d85b7_0_171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3" name="Google Shape;223;g2f3598d85b7_0_171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24" name="Google Shape;224;g2f3598d85b7_0_17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5" name="Google Shape;225;g2f3598d85b7_0_171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g2f3598d85b7_0_171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g2f3598d85b7_0_171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228" name="Google Shape;228;g2f3598d85b7_0_171"/>
          <p:cNvSpPr txBox="1"/>
          <p:nvPr/>
        </p:nvSpPr>
        <p:spPr>
          <a:xfrm>
            <a:off x="4441550" y="7119725"/>
            <a:ext cx="1041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新郎と新婦の誕生月を足した数字は？</a:t>
            </a:r>
            <a:endParaRPr/>
          </a:p>
        </p:txBody>
      </p:sp>
      <p:pic>
        <p:nvPicPr>
          <p:cNvPr id="229" name="Google Shape;229;g2f3598d85b7_0_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9176" y="1245225"/>
            <a:ext cx="7037348" cy="528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f3598d85b7_0_171" title="Quiz-Question02-1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3598d85b7_0_18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6" name="Google Shape;236;g2f3598d85b7_0_18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37" name="Google Shape;237;g2f3598d85b7_0_18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8" name="Google Shape;238;g2f3598d85b7_0_18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g2f3598d85b7_0_18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40" name="Google Shape;240;g2f3598d85b7_0_183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g2f3598d85b7_0_18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242" name="Google Shape;242;g2f3598d85b7_0_183"/>
          <p:cNvCxnSpPr>
            <a:stCxn id="243" idx="2"/>
            <a:endCxn id="241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4" name="Google Shape;244;g2f3598d85b7_0_183"/>
          <p:cNvSpPr txBox="1"/>
          <p:nvPr/>
        </p:nvSpPr>
        <p:spPr>
          <a:xfrm>
            <a:off x="1914225" y="2596175"/>
            <a:ext cx="6100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8</a:t>
            </a:r>
            <a:endParaRPr sz="7800"/>
          </a:p>
        </p:txBody>
      </p:sp>
      <p:sp>
        <p:nvSpPr>
          <p:cNvPr id="245" name="Google Shape;245;g2f3598d85b7_0_183"/>
          <p:cNvSpPr txBox="1"/>
          <p:nvPr/>
        </p:nvSpPr>
        <p:spPr>
          <a:xfrm>
            <a:off x="4572000" y="6281875"/>
            <a:ext cx="1046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11</a:t>
            </a:r>
            <a:endParaRPr sz="7800"/>
          </a:p>
        </p:txBody>
      </p:sp>
      <p:sp>
        <p:nvSpPr>
          <p:cNvPr id="246" name="Google Shape;246;g2f3598d85b7_0_183"/>
          <p:cNvSpPr txBox="1"/>
          <p:nvPr/>
        </p:nvSpPr>
        <p:spPr>
          <a:xfrm>
            <a:off x="11710900" y="6350825"/>
            <a:ext cx="3159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800"/>
          </a:p>
        </p:txBody>
      </p:sp>
      <p:sp>
        <p:nvSpPr>
          <p:cNvPr id="247" name="Google Shape;247;g2f3598d85b7_0_183"/>
          <p:cNvSpPr txBox="1"/>
          <p:nvPr/>
        </p:nvSpPr>
        <p:spPr>
          <a:xfrm>
            <a:off x="12534550" y="2754925"/>
            <a:ext cx="151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10</a:t>
            </a:r>
            <a:endParaRPr sz="7800"/>
          </a:p>
        </p:txBody>
      </p:sp>
      <p:sp>
        <p:nvSpPr>
          <p:cNvPr id="248" name="Google Shape;248;g2f3598d85b7_0_183"/>
          <p:cNvSpPr txBox="1"/>
          <p:nvPr/>
        </p:nvSpPr>
        <p:spPr>
          <a:xfrm>
            <a:off x="12908200" y="6281875"/>
            <a:ext cx="160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12</a:t>
            </a:r>
            <a:endParaRPr sz="7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3598d85b7_0_200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4" name="Google Shape;254;g2f3598d85b7_0_200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55" name="Google Shape;255;g2f3598d85b7_0_20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6" name="Google Shape;256;g2f3598d85b7_0_200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g2f3598d85b7_0_200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g2f3598d85b7_0_200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259" name="Google Shape;259;g2f3598d85b7_0_200"/>
          <p:cNvSpPr txBox="1"/>
          <p:nvPr/>
        </p:nvSpPr>
        <p:spPr>
          <a:xfrm>
            <a:off x="5343756" y="13852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10</a:t>
            </a:r>
            <a:endParaRPr/>
          </a:p>
        </p:txBody>
      </p:sp>
      <p:pic>
        <p:nvPicPr>
          <p:cNvPr id="260" name="Google Shape;260;g2f3598d85b7_0_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4225" y="2500649"/>
            <a:ext cx="4390824" cy="5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f3598d85b7_0_200" title="クイズ正解ジャジャーン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f3598d85b7_0_212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7" name="Google Shape;267;g2f3598d85b7_0_212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68" name="Google Shape;268;g2f3598d85b7_0_21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9" name="Google Shape;269;g2f3598d85b7_0_212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g2f3598d85b7_0_212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g2f3598d85b7_0_212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272" name="Google Shape;272;g2f3598d85b7_0_212"/>
          <p:cNvSpPr txBox="1"/>
          <p:nvPr/>
        </p:nvSpPr>
        <p:spPr>
          <a:xfrm>
            <a:off x="4726975" y="2933325"/>
            <a:ext cx="94926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19, 30</a:t>
            </a:r>
            <a:endParaRPr sz="25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f3598d85b7_0_11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8" name="Google Shape;278;g2f3598d85b7_0_11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79" name="Google Shape;279;g2f3598d85b7_0_1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0" name="Google Shape;280;g2f3598d85b7_0_11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g2f3598d85b7_0_11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g2f3598d85b7_0_11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283" name="Google Shape;283;g2f3598d85b7_0_11"/>
          <p:cNvSpPr txBox="1"/>
          <p:nvPr/>
        </p:nvSpPr>
        <p:spPr>
          <a:xfrm>
            <a:off x="3859550" y="6721525"/>
            <a:ext cx="1181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2人が</a:t>
            </a: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初めて遊びに行った場所は</a:t>
            </a: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？</a:t>
            </a:r>
            <a:endParaRPr/>
          </a:p>
        </p:txBody>
      </p:sp>
      <p:pic>
        <p:nvPicPr>
          <p:cNvPr id="284" name="Google Shape;284;g2f3598d85b7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1325" y="1688188"/>
            <a:ext cx="609600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f3598d85b7_0_11" title="Quiz-Question02-1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3598d85b7_0_2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1" name="Google Shape;291;g2f3598d85b7_0_2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292" name="Google Shape;292;g2f3598d85b7_0_2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3" name="Google Shape;293;g2f3598d85b7_0_2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g2f3598d85b7_0_2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95" name="Google Shape;295;g2f3598d85b7_0_23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g2f3598d85b7_0_2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297" name="Google Shape;297;g2f3598d85b7_0_23"/>
          <p:cNvCxnSpPr>
            <a:stCxn id="298" idx="2"/>
            <a:endCxn id="296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9" name="Google Shape;299;g2f3598d85b7_0_23"/>
          <p:cNvSpPr txBox="1"/>
          <p:nvPr/>
        </p:nvSpPr>
        <p:spPr>
          <a:xfrm>
            <a:off x="1914225" y="2596175"/>
            <a:ext cx="6100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横浜中華街</a:t>
            </a:r>
            <a:endParaRPr sz="7800"/>
          </a:p>
        </p:txBody>
      </p:sp>
      <p:sp>
        <p:nvSpPr>
          <p:cNvPr id="300" name="Google Shape;300;g2f3598d85b7_0_23"/>
          <p:cNvSpPr txBox="1"/>
          <p:nvPr/>
        </p:nvSpPr>
        <p:spPr>
          <a:xfrm>
            <a:off x="1722900" y="6373525"/>
            <a:ext cx="6607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4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羽田空港</a:t>
            </a:r>
            <a:endParaRPr sz="6400"/>
          </a:p>
        </p:txBody>
      </p:sp>
      <p:sp>
        <p:nvSpPr>
          <p:cNvPr id="301" name="Google Shape;301;g2f3598d85b7_0_23"/>
          <p:cNvSpPr txBox="1"/>
          <p:nvPr/>
        </p:nvSpPr>
        <p:spPr>
          <a:xfrm>
            <a:off x="11722700" y="6350825"/>
            <a:ext cx="4386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新世界</a:t>
            </a:r>
            <a:endParaRPr sz="7800"/>
          </a:p>
        </p:txBody>
      </p:sp>
      <p:sp>
        <p:nvSpPr>
          <p:cNvPr id="302" name="Google Shape;302;g2f3598d85b7_0_23"/>
          <p:cNvSpPr txBox="1"/>
          <p:nvPr/>
        </p:nvSpPr>
        <p:spPr>
          <a:xfrm>
            <a:off x="10582700" y="1985200"/>
            <a:ext cx="55266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鷲羽山</a:t>
            </a:r>
            <a:endParaRPr b="1" sz="7800">
              <a:solidFill>
                <a:srgbClr val="FFFFFF"/>
              </a:solidFill>
              <a:latin typeface="Oleo Script"/>
              <a:ea typeface="Oleo Script"/>
              <a:cs typeface="Oleo Script"/>
              <a:sym typeface="Oleo Script"/>
            </a:endParaRPr>
          </a:p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ハイランド</a:t>
            </a:r>
            <a:endParaRPr sz="7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f3598d85b7_0_39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8" name="Google Shape;308;g2f3598d85b7_0_39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09" name="Google Shape;309;g2f3598d85b7_0_3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0" name="Google Shape;310;g2f3598d85b7_0_39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g2f3598d85b7_0_39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g2f3598d85b7_0_39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313" name="Google Shape;313;g2f3598d85b7_0_39"/>
          <p:cNvSpPr txBox="1"/>
          <p:nvPr/>
        </p:nvSpPr>
        <p:spPr>
          <a:xfrm>
            <a:off x="5343731" y="28170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鷲羽山ハイランド</a:t>
            </a:r>
            <a:endParaRPr/>
          </a:p>
        </p:txBody>
      </p:sp>
      <p:pic>
        <p:nvPicPr>
          <p:cNvPr id="314" name="Google Shape;314;g2f3598d85b7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9875" y="3734997"/>
            <a:ext cx="6767299" cy="448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f3598d85b7_0_39" title="クイズ正解ジャジャーン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f3598d85b7_0_51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1" name="Google Shape;321;g2f3598d85b7_0_51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22" name="Google Shape;322;g2f3598d85b7_0_5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3" name="Google Shape;323;g2f3598d85b7_0_51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g2f3598d85b7_0_51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g2f3598d85b7_0_51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326" name="Google Shape;326;g2f3598d85b7_0_51"/>
          <p:cNvSpPr txBox="1"/>
          <p:nvPr/>
        </p:nvSpPr>
        <p:spPr>
          <a:xfrm>
            <a:off x="6877375" y="2352150"/>
            <a:ext cx="48819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25</a:t>
            </a:r>
            <a:endParaRPr sz="27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5278050" y="404700"/>
            <a:ext cx="12778500" cy="8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 sz="41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お手元にビンゴカードをご用意ください。 </a:t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 sz="41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これからいくつかの問題を出題します。</a:t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1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問題に正解された方へビンゴの番号をお伝えしますので、その番号のマスを折り曲げてください。</a:t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1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つまり、クイズに正解+番号にヒットでマスを折り曲げられます。</a:t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76191" y="1282914"/>
            <a:ext cx="7904200" cy="7528751"/>
          </a:xfrm>
          <a:custGeom>
            <a:rect b="b" l="l" r="r" t="t"/>
            <a:pathLst>
              <a:path extrusionOk="0" h="7528751" w="7904200">
                <a:moveTo>
                  <a:pt x="0" y="0"/>
                </a:moveTo>
                <a:lnTo>
                  <a:pt x="7904200" y="0"/>
                </a:lnTo>
                <a:lnTo>
                  <a:pt x="7904200" y="7528751"/>
                </a:lnTo>
                <a:lnTo>
                  <a:pt x="0" y="7528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2"/>
          <p:cNvSpPr/>
          <p:nvPr/>
        </p:nvSpPr>
        <p:spPr>
          <a:xfrm>
            <a:off x="12666072" y="5927057"/>
            <a:ext cx="5390321" cy="4714081"/>
          </a:xfrm>
          <a:custGeom>
            <a:rect b="b" l="l" r="r" t="t"/>
            <a:pathLst>
              <a:path extrusionOk="0" h="4714081" w="5390321">
                <a:moveTo>
                  <a:pt x="0" y="0"/>
                </a:moveTo>
                <a:lnTo>
                  <a:pt x="5390321" y="0"/>
                </a:lnTo>
                <a:lnTo>
                  <a:pt x="5390321" y="4714081"/>
                </a:lnTo>
                <a:lnTo>
                  <a:pt x="0" y="4714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f1bea4737b_0_82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2" name="Google Shape;332;g2f1bea4737b_0_82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33" name="Google Shape;333;g2f1bea4737b_0_8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4" name="Google Shape;334;g2f1bea4737b_0_82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g2f1bea4737b_0_82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g2f1bea4737b_0_82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337" name="Google Shape;337;g2f1bea4737b_0_82"/>
          <p:cNvSpPr txBox="1"/>
          <p:nvPr/>
        </p:nvSpPr>
        <p:spPr>
          <a:xfrm>
            <a:off x="3859550" y="7244225"/>
            <a:ext cx="1129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新郎がインドでお腹を壊した食べ物は？</a:t>
            </a:r>
            <a:endParaRPr/>
          </a:p>
        </p:txBody>
      </p:sp>
      <p:pic>
        <p:nvPicPr>
          <p:cNvPr id="338" name="Google Shape;338;g2f1bea4737b_0_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2250" y="1113725"/>
            <a:ext cx="4339399" cy="58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f1bea4737b_0_82" title="Quiz-Question02-1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f1bea4737b_0_94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5" name="Google Shape;345;g2f1bea4737b_0_94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46" name="Google Shape;346;g2f1bea4737b_0_9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7" name="Google Shape;347;g2f1bea4737b_0_94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g2f1bea4737b_0_94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49" name="Google Shape;349;g2f1bea4737b_0_94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g2f1bea4737b_0_94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351" name="Google Shape;351;g2f1bea4737b_0_94"/>
          <p:cNvCxnSpPr>
            <a:stCxn id="352" idx="2"/>
            <a:endCxn id="350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g2f1bea4737b_0_94"/>
          <p:cNvSpPr txBox="1"/>
          <p:nvPr/>
        </p:nvSpPr>
        <p:spPr>
          <a:xfrm>
            <a:off x="1914225" y="2596175"/>
            <a:ext cx="6100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屋台のチャイ</a:t>
            </a:r>
            <a:endParaRPr sz="6800"/>
          </a:p>
        </p:txBody>
      </p:sp>
      <p:sp>
        <p:nvSpPr>
          <p:cNvPr id="354" name="Google Shape;354;g2f1bea4737b_0_94"/>
          <p:cNvSpPr txBox="1"/>
          <p:nvPr/>
        </p:nvSpPr>
        <p:spPr>
          <a:xfrm>
            <a:off x="1485175" y="6281875"/>
            <a:ext cx="700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　バッファローの肉</a:t>
            </a:r>
            <a:endParaRPr sz="6000"/>
          </a:p>
        </p:txBody>
      </p:sp>
      <p:sp>
        <p:nvSpPr>
          <p:cNvPr id="355" name="Google Shape;355;g2f1bea4737b_0_94"/>
          <p:cNvSpPr txBox="1"/>
          <p:nvPr/>
        </p:nvSpPr>
        <p:spPr>
          <a:xfrm>
            <a:off x="10009375" y="6350825"/>
            <a:ext cx="6767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屋台のビリヤニ</a:t>
            </a:r>
            <a:endParaRPr sz="6800"/>
          </a:p>
        </p:txBody>
      </p:sp>
      <p:sp>
        <p:nvSpPr>
          <p:cNvPr id="356" name="Google Shape;356;g2f1bea4737b_0_94"/>
          <p:cNvSpPr txBox="1"/>
          <p:nvPr/>
        </p:nvSpPr>
        <p:spPr>
          <a:xfrm>
            <a:off x="9760250" y="2596175"/>
            <a:ext cx="7374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牛乳</a:t>
            </a:r>
            <a:endParaRPr sz="6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f1bea4737b_0_110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2" name="Google Shape;362;g2f1bea4737b_0_110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63" name="Google Shape;363;g2f1bea4737b_0_11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4" name="Google Shape;364;g2f1bea4737b_0_110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g2f1bea4737b_0_110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g2f1bea4737b_0_110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367" name="Google Shape;367;g2f1bea4737b_0_110"/>
          <p:cNvSpPr txBox="1"/>
          <p:nvPr/>
        </p:nvSpPr>
        <p:spPr>
          <a:xfrm>
            <a:off x="5343756" y="13852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牛乳</a:t>
            </a:r>
            <a:endParaRPr/>
          </a:p>
        </p:txBody>
      </p:sp>
      <p:pic>
        <p:nvPicPr>
          <p:cNvPr id="368" name="Google Shape;368;g2f1bea4737b_0_110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f1bea4737b_0_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2175" y="2397835"/>
            <a:ext cx="5526600" cy="6077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f3598d85b7_0_61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5" name="Google Shape;375;g2f3598d85b7_0_61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76" name="Google Shape;376;g2f3598d85b7_0_6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7" name="Google Shape;377;g2f3598d85b7_0_61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g2f3598d85b7_0_61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g2f3598d85b7_0_61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380" name="Google Shape;380;g2f3598d85b7_0_61"/>
          <p:cNvSpPr txBox="1"/>
          <p:nvPr/>
        </p:nvSpPr>
        <p:spPr>
          <a:xfrm>
            <a:off x="7768550" y="2429650"/>
            <a:ext cx="48819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2</a:t>
            </a:r>
            <a:endParaRPr sz="27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f3598d85b7_0_71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6" name="Google Shape;386;g2f3598d85b7_0_71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387" name="Google Shape;387;g2f3598d85b7_0_7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8" name="Google Shape;388;g2f3598d85b7_0_71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g2f3598d85b7_0_71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g2f3598d85b7_0_71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391" name="Google Shape;391;g2f3598d85b7_0_71"/>
          <p:cNvSpPr txBox="1"/>
          <p:nvPr/>
        </p:nvSpPr>
        <p:spPr>
          <a:xfrm>
            <a:off x="1288950" y="7080275"/>
            <a:ext cx="164088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新婦が新郎にインドで初めて作った料理は？？</a:t>
            </a:r>
            <a:endParaRPr sz="2500"/>
          </a:p>
        </p:txBody>
      </p:sp>
      <p:pic>
        <p:nvPicPr>
          <p:cNvPr id="392" name="Google Shape;392;g2f3598d85b7_0_71" title="Quiz-Question02-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f3598d85b7_0_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5113" y="1795200"/>
            <a:ext cx="4797875" cy="47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3598d85b7_0_8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9" name="Google Shape;399;g2f3598d85b7_0_8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00" name="Google Shape;400;g2f3598d85b7_0_8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1" name="Google Shape;401;g2f3598d85b7_0_8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" name="Google Shape;402;g2f3598d85b7_0_8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03" name="Google Shape;403;g2f3598d85b7_0_83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g2f3598d85b7_0_8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405" name="Google Shape;405;g2f3598d85b7_0_83"/>
          <p:cNvCxnSpPr>
            <a:stCxn id="406" idx="2"/>
            <a:endCxn id="404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7" name="Google Shape;407;g2f3598d85b7_0_83"/>
          <p:cNvSpPr txBox="1"/>
          <p:nvPr/>
        </p:nvSpPr>
        <p:spPr>
          <a:xfrm>
            <a:off x="3563275" y="2555700"/>
            <a:ext cx="423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ビビンバ</a:t>
            </a:r>
            <a:endParaRPr sz="6800"/>
          </a:p>
        </p:txBody>
      </p:sp>
      <p:sp>
        <p:nvSpPr>
          <p:cNvPr id="408" name="Google Shape;408;g2f3598d85b7_0_83"/>
          <p:cNvSpPr txBox="1"/>
          <p:nvPr/>
        </p:nvSpPr>
        <p:spPr>
          <a:xfrm>
            <a:off x="10403225" y="2555700"/>
            <a:ext cx="552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きつねうどん</a:t>
            </a:r>
            <a:endParaRPr sz="6800"/>
          </a:p>
        </p:txBody>
      </p:sp>
      <p:sp>
        <p:nvSpPr>
          <p:cNvPr id="409" name="Google Shape;409;g2f3598d85b7_0_83"/>
          <p:cNvSpPr txBox="1"/>
          <p:nvPr/>
        </p:nvSpPr>
        <p:spPr>
          <a:xfrm>
            <a:off x="1886875" y="6373525"/>
            <a:ext cx="6443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エビチャーハン</a:t>
            </a:r>
            <a:endParaRPr sz="6800"/>
          </a:p>
        </p:txBody>
      </p:sp>
      <p:sp>
        <p:nvSpPr>
          <p:cNvPr id="410" name="Google Shape;410;g2f3598d85b7_0_83"/>
          <p:cNvSpPr txBox="1"/>
          <p:nvPr/>
        </p:nvSpPr>
        <p:spPr>
          <a:xfrm>
            <a:off x="10170775" y="6417425"/>
            <a:ext cx="6879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ひよこ豆カレー</a:t>
            </a:r>
            <a:endParaRPr sz="6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f3598d85b7_0_99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6" name="Google Shape;416;g2f3598d85b7_0_99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17" name="Google Shape;417;g2f3598d85b7_0_9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8" name="Google Shape;418;g2f3598d85b7_0_99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9" name="Google Shape;419;g2f3598d85b7_0_99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g2f3598d85b7_0_99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421" name="Google Shape;421;g2f3598d85b7_0_99"/>
          <p:cNvSpPr txBox="1"/>
          <p:nvPr/>
        </p:nvSpPr>
        <p:spPr>
          <a:xfrm>
            <a:off x="4455775" y="4264575"/>
            <a:ext cx="10280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A. エビチャーハン</a:t>
            </a:r>
            <a:endParaRPr sz="9600"/>
          </a:p>
        </p:txBody>
      </p:sp>
      <p:pic>
        <p:nvPicPr>
          <p:cNvPr id="422" name="Google Shape;422;g2f3598d85b7_0_99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f3598d85b7_0_110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28" name="Google Shape;428;g2f3598d85b7_0_110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29" name="Google Shape;429;g2f3598d85b7_0_11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0" name="Google Shape;430;g2f3598d85b7_0_110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g2f3598d85b7_0_110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g2f3598d85b7_0_110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r>
              <a:rPr b="1" i="0" lang="en-US" sz="6399" u="none" cap="none" strike="noStrike">
                <a:solidFill>
                  <a:srgbClr val="000000"/>
                </a:solidFill>
                <a:latin typeface="Oleo Script"/>
                <a:ea typeface="Oleo Script"/>
                <a:cs typeface="Oleo Script"/>
                <a:sym typeface="Oleo Script"/>
              </a:rPr>
              <a:t> #1</a:t>
            </a:r>
            <a:endParaRPr/>
          </a:p>
        </p:txBody>
      </p:sp>
      <p:sp>
        <p:nvSpPr>
          <p:cNvPr id="433" name="Google Shape;433;g2f3598d85b7_0_110"/>
          <p:cNvSpPr txBox="1"/>
          <p:nvPr/>
        </p:nvSpPr>
        <p:spPr>
          <a:xfrm>
            <a:off x="6780500" y="2352150"/>
            <a:ext cx="4359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4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27</a:t>
            </a:r>
            <a:endParaRPr sz="30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ed8a39701b_0_22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9" name="Google Shape;439;g2ed8a39701b_0_22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40" name="Google Shape;440;g2ed8a39701b_0_2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1" name="Google Shape;441;g2ed8a39701b_0_22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g2ed8a39701b_0_22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g2ed8a39701b_0_22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444" name="Google Shape;444;g2ed8a39701b_0_22"/>
          <p:cNvSpPr txBox="1"/>
          <p:nvPr/>
        </p:nvSpPr>
        <p:spPr>
          <a:xfrm>
            <a:off x="984150" y="7004075"/>
            <a:ext cx="164088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3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新郎が新婦に初めて作った料理は？？</a:t>
            </a:r>
            <a:endParaRPr sz="3900"/>
          </a:p>
        </p:txBody>
      </p:sp>
      <p:pic>
        <p:nvPicPr>
          <p:cNvPr id="445" name="Google Shape;445;g2ed8a39701b_0_22" title="Quiz-Question02-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ed8a39701b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7175" y="1156488"/>
            <a:ext cx="6562725" cy="55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ed8a39701b_0_3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2" name="Google Shape;452;g2ed8a39701b_0_3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53" name="Google Shape;453;g2ed8a39701b_0_3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4" name="Google Shape;454;g2ed8a39701b_0_3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5" name="Google Shape;455;g2ed8a39701b_0_3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56" name="Google Shape;456;g2ed8a39701b_0_33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ed8a39701b_0_3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458" name="Google Shape;458;g2ed8a39701b_0_33"/>
          <p:cNvCxnSpPr>
            <a:stCxn id="459" idx="2"/>
            <a:endCxn id="457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0" name="Google Shape;460;g2ed8a39701b_0_33"/>
          <p:cNvSpPr txBox="1"/>
          <p:nvPr/>
        </p:nvSpPr>
        <p:spPr>
          <a:xfrm>
            <a:off x="2158100" y="2479500"/>
            <a:ext cx="6315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ぶりの照り焼き</a:t>
            </a:r>
            <a:endParaRPr sz="6800"/>
          </a:p>
        </p:txBody>
      </p:sp>
      <p:sp>
        <p:nvSpPr>
          <p:cNvPr id="461" name="Google Shape;461;g2ed8a39701b_0_33"/>
          <p:cNvSpPr txBox="1"/>
          <p:nvPr/>
        </p:nvSpPr>
        <p:spPr>
          <a:xfrm>
            <a:off x="11216900" y="2263950"/>
            <a:ext cx="5657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肉じゃが</a:t>
            </a:r>
            <a:endParaRPr sz="6800"/>
          </a:p>
        </p:txBody>
      </p:sp>
      <p:sp>
        <p:nvSpPr>
          <p:cNvPr id="462" name="Google Shape;462;g2ed8a39701b_0_33"/>
          <p:cNvSpPr txBox="1"/>
          <p:nvPr/>
        </p:nvSpPr>
        <p:spPr>
          <a:xfrm>
            <a:off x="2584300" y="6358825"/>
            <a:ext cx="6443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ハンバーグ</a:t>
            </a:r>
            <a:endParaRPr sz="6800"/>
          </a:p>
        </p:txBody>
      </p:sp>
      <p:sp>
        <p:nvSpPr>
          <p:cNvPr id="463" name="Google Shape;463;g2ed8a39701b_0_33"/>
          <p:cNvSpPr txBox="1"/>
          <p:nvPr/>
        </p:nvSpPr>
        <p:spPr>
          <a:xfrm>
            <a:off x="11216900" y="6358825"/>
            <a:ext cx="511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青椒肉絲</a:t>
            </a:r>
            <a:endParaRPr sz="6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5695790" y="-1046814"/>
            <a:ext cx="13444270" cy="13469757"/>
          </a:xfrm>
          <a:custGeom>
            <a:rect b="b" l="l" r="r" t="t"/>
            <a:pathLst>
              <a:path extrusionOk="0" h="13469757" w="13444270">
                <a:moveTo>
                  <a:pt x="0" y="0"/>
                </a:moveTo>
                <a:lnTo>
                  <a:pt x="13444269" y="0"/>
                </a:lnTo>
                <a:lnTo>
                  <a:pt x="13444269" y="13469756"/>
                </a:lnTo>
                <a:lnTo>
                  <a:pt x="0" y="13469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3"/>
          <p:cNvSpPr/>
          <p:nvPr/>
        </p:nvSpPr>
        <p:spPr>
          <a:xfrm>
            <a:off x="1478280" y="927507"/>
            <a:ext cx="6532245" cy="6221963"/>
          </a:xfrm>
          <a:custGeom>
            <a:rect b="b" l="l" r="r" t="t"/>
            <a:pathLst>
              <a:path extrusionOk="0" h="6221963" w="6532245">
                <a:moveTo>
                  <a:pt x="0" y="0"/>
                </a:moveTo>
                <a:lnTo>
                  <a:pt x="6532245" y="0"/>
                </a:lnTo>
                <a:lnTo>
                  <a:pt x="6532245" y="6221963"/>
                </a:lnTo>
                <a:lnTo>
                  <a:pt x="0" y="6221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3"/>
          <p:cNvSpPr/>
          <p:nvPr/>
        </p:nvSpPr>
        <p:spPr>
          <a:xfrm>
            <a:off x="532648" y="2300597"/>
            <a:ext cx="7743225" cy="8205729"/>
          </a:xfrm>
          <a:custGeom>
            <a:rect b="b" l="l" r="r" t="t"/>
            <a:pathLst>
              <a:path extrusionOk="0" h="8205729" w="7743225">
                <a:moveTo>
                  <a:pt x="0" y="0"/>
                </a:moveTo>
                <a:lnTo>
                  <a:pt x="7743225" y="0"/>
                </a:lnTo>
                <a:lnTo>
                  <a:pt x="7743225" y="8205729"/>
                </a:lnTo>
                <a:lnTo>
                  <a:pt x="0" y="8205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3"/>
          <p:cNvSpPr/>
          <p:nvPr/>
        </p:nvSpPr>
        <p:spPr>
          <a:xfrm>
            <a:off x="510741" y="8515759"/>
            <a:ext cx="7765131" cy="1485081"/>
          </a:xfrm>
          <a:custGeom>
            <a:rect b="b" l="l" r="r" t="t"/>
            <a:pathLst>
              <a:path extrusionOk="0" h="1485081" w="7765131">
                <a:moveTo>
                  <a:pt x="0" y="0"/>
                </a:moveTo>
                <a:lnTo>
                  <a:pt x="7765132" y="0"/>
                </a:lnTo>
                <a:lnTo>
                  <a:pt x="7765132" y="1485082"/>
                </a:lnTo>
                <a:lnTo>
                  <a:pt x="0" y="1485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3"/>
          <p:cNvSpPr txBox="1"/>
          <p:nvPr/>
        </p:nvSpPr>
        <p:spPr>
          <a:xfrm>
            <a:off x="1640995" y="8782050"/>
            <a:ext cx="552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199">
                <a:latin typeface="Oleo Script"/>
                <a:ea typeface="Oleo Script"/>
                <a:cs typeface="Oleo Script"/>
                <a:sym typeface="Oleo Script"/>
              </a:rPr>
              <a:t>prize</a:t>
            </a:r>
            <a:endParaRPr sz="2200"/>
          </a:p>
        </p:txBody>
      </p:sp>
      <p:sp>
        <p:nvSpPr>
          <p:cNvPr id="107" name="Google Shape;107;p3"/>
          <p:cNvSpPr/>
          <p:nvPr/>
        </p:nvSpPr>
        <p:spPr>
          <a:xfrm>
            <a:off x="9144000" y="927500"/>
            <a:ext cx="8375487" cy="8592498"/>
          </a:xfrm>
          <a:custGeom>
            <a:rect b="b" l="l" r="r" t="t"/>
            <a:pathLst>
              <a:path extrusionOk="0" h="3844518" w="3798407">
                <a:moveTo>
                  <a:pt x="0" y="0"/>
                </a:moveTo>
                <a:lnTo>
                  <a:pt x="3798407" y="0"/>
                </a:lnTo>
                <a:lnTo>
                  <a:pt x="3798407" y="3844518"/>
                </a:lnTo>
                <a:lnTo>
                  <a:pt x="0" y="3844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3"/>
          <p:cNvSpPr txBox="1"/>
          <p:nvPr/>
        </p:nvSpPr>
        <p:spPr>
          <a:xfrm>
            <a:off x="7750925" y="2783050"/>
            <a:ext cx="103188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1等・・・フルーツギフト券</a:t>
            </a:r>
            <a:endParaRPr b="1" sz="5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    </a:t>
            </a:r>
            <a:r>
              <a:rPr b="1" lang="en-US" sz="42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2等 ・・・ スタバ ギフト券 2名</a:t>
            </a:r>
            <a:endParaRPr b="1" sz="4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        </a:t>
            </a:r>
            <a:r>
              <a:rPr b="1" lang="en-US"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3等 ・・・</a:t>
            </a:r>
            <a:r>
              <a:rPr b="1" lang="en-US" sz="3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ハーゲンダッツギフト券 2名</a:t>
            </a:r>
            <a:endParaRPr b="1" sz="3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                    以降 ・・・ オロナミンC 6名</a:t>
            </a:r>
            <a:endParaRPr sz="2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3914565" y="1100596"/>
            <a:ext cx="2749442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Rule #2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ed8a39701b_0_49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9" name="Google Shape;469;g2ed8a39701b_0_49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70" name="Google Shape;470;g2ed8a39701b_0_4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1" name="Google Shape;471;g2ed8a39701b_0_49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2" name="Google Shape;472;g2ed8a39701b_0_49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g2ed8a39701b_0_49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474" name="Google Shape;474;g2ed8a39701b_0_49"/>
          <p:cNvSpPr txBox="1"/>
          <p:nvPr/>
        </p:nvSpPr>
        <p:spPr>
          <a:xfrm>
            <a:off x="5050050" y="3831900"/>
            <a:ext cx="8187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600">
                <a:solidFill>
                  <a:schemeClr val="lt1"/>
                </a:solidFill>
                <a:latin typeface="Oleo Script"/>
                <a:ea typeface="Oleo Script"/>
                <a:cs typeface="Oleo Script"/>
                <a:sym typeface="Oleo Script"/>
              </a:rPr>
              <a:t>ぶりの照り焼き</a:t>
            </a:r>
            <a:endParaRPr b="1" sz="23400">
              <a:solidFill>
                <a:srgbClr val="FFFFFF"/>
              </a:solidFill>
              <a:latin typeface="Oleo Script"/>
              <a:ea typeface="Oleo Script"/>
              <a:cs typeface="Oleo Script"/>
              <a:sym typeface="Oleo Script"/>
            </a:endParaRPr>
          </a:p>
        </p:txBody>
      </p:sp>
      <p:pic>
        <p:nvPicPr>
          <p:cNvPr id="475" name="Google Shape;475;g2ed8a39701b_0_49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ed8a39701b_0_78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81" name="Google Shape;481;g2ed8a39701b_0_78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82" name="Google Shape;482;g2ed8a39701b_0_78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3" name="Google Shape;483;g2ed8a39701b_0_78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4" name="Google Shape;484;g2ed8a39701b_0_78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g2ed8a39701b_0_78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486" name="Google Shape;486;g2ed8a39701b_0_78"/>
          <p:cNvSpPr txBox="1"/>
          <p:nvPr/>
        </p:nvSpPr>
        <p:spPr>
          <a:xfrm>
            <a:off x="7321300" y="2352150"/>
            <a:ext cx="49029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7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15</a:t>
            </a:r>
            <a:endParaRPr sz="327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ed8a39701b_0_242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2" name="Google Shape;492;g2ed8a39701b_0_242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493" name="Google Shape;493;g2ed8a39701b_0_24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4" name="Google Shape;494;g2ed8a39701b_0_242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g2ed8a39701b_0_242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g2ed8a39701b_0_242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497" name="Google Shape;497;g2ed8a39701b_0_242"/>
          <p:cNvSpPr txBox="1"/>
          <p:nvPr/>
        </p:nvSpPr>
        <p:spPr>
          <a:xfrm>
            <a:off x="4326425" y="6721525"/>
            <a:ext cx="1181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普段、新郎は新婦をなんと呼んでいる</a:t>
            </a: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？</a:t>
            </a:r>
            <a:endParaRPr/>
          </a:p>
        </p:txBody>
      </p:sp>
      <p:pic>
        <p:nvPicPr>
          <p:cNvPr id="498" name="Google Shape;498;g2ed8a39701b_0_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2675" y="1649650"/>
            <a:ext cx="6004649" cy="450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ed8a39701b_0_242" title="Quiz-Question02-1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ed8a39701b_0_25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5" name="Google Shape;505;g2ed8a39701b_0_25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06" name="Google Shape;506;g2ed8a39701b_0_25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7" name="Google Shape;507;g2ed8a39701b_0_25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g2ed8a39701b_0_25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09" name="Google Shape;509;g2ed8a39701b_0_253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0" name="Google Shape;510;g2ed8a39701b_0_25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511" name="Google Shape;511;g2ed8a39701b_0_253"/>
          <p:cNvCxnSpPr>
            <a:stCxn id="512" idx="2"/>
            <a:endCxn id="510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3" name="Google Shape;513;g2ed8a39701b_0_253"/>
          <p:cNvSpPr txBox="1"/>
          <p:nvPr/>
        </p:nvSpPr>
        <p:spPr>
          <a:xfrm>
            <a:off x="1914225" y="2596175"/>
            <a:ext cx="6100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あや</a:t>
            </a:r>
            <a:endParaRPr sz="7800"/>
          </a:p>
        </p:txBody>
      </p:sp>
      <p:sp>
        <p:nvSpPr>
          <p:cNvPr id="514" name="Google Shape;514;g2ed8a39701b_0_253"/>
          <p:cNvSpPr txBox="1"/>
          <p:nvPr/>
        </p:nvSpPr>
        <p:spPr>
          <a:xfrm>
            <a:off x="3512950" y="6281875"/>
            <a:ext cx="2557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 </a:t>
            </a: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あー</a:t>
            </a:r>
            <a:endParaRPr sz="7800"/>
          </a:p>
        </p:txBody>
      </p:sp>
      <p:sp>
        <p:nvSpPr>
          <p:cNvPr id="515" name="Google Shape;515;g2ed8a39701b_0_253"/>
          <p:cNvSpPr txBox="1"/>
          <p:nvPr/>
        </p:nvSpPr>
        <p:spPr>
          <a:xfrm>
            <a:off x="10842150" y="6350825"/>
            <a:ext cx="5101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あやちゃん</a:t>
            </a:r>
            <a:endParaRPr sz="7800"/>
          </a:p>
        </p:txBody>
      </p:sp>
      <p:sp>
        <p:nvSpPr>
          <p:cNvPr id="516" name="Google Shape;516;g2ed8a39701b_0_253"/>
          <p:cNvSpPr txBox="1"/>
          <p:nvPr/>
        </p:nvSpPr>
        <p:spPr>
          <a:xfrm>
            <a:off x="11016500" y="2596175"/>
            <a:ext cx="5526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あーちゃん</a:t>
            </a:r>
            <a:endParaRPr sz="7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ed8a39701b_0_269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2" name="Google Shape;522;g2ed8a39701b_0_269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23" name="Google Shape;523;g2ed8a39701b_0_26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24" name="Google Shape;524;g2ed8a39701b_0_269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g2ed8a39701b_0_269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g2ed8a39701b_0_269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527" name="Google Shape;527;g2ed8a39701b_0_269"/>
          <p:cNvSpPr txBox="1"/>
          <p:nvPr/>
        </p:nvSpPr>
        <p:spPr>
          <a:xfrm>
            <a:off x="5343806" y="12607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あやちゃん</a:t>
            </a:r>
            <a:endParaRPr/>
          </a:p>
        </p:txBody>
      </p:sp>
      <p:pic>
        <p:nvPicPr>
          <p:cNvPr id="528" name="Google Shape;528;g2ed8a39701b_0_269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ed8a39701b_0_2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9622" y="2499701"/>
            <a:ext cx="6767301" cy="528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f5208a973c_0_0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5" name="Google Shape;535;g2f5208a973c_0_0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36" name="Google Shape;536;g2f5208a973c_0_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7" name="Google Shape;537;g2f5208a973c_0_0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8" name="Google Shape;538;g2f5208a973c_0_0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g2f5208a973c_0_0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540" name="Google Shape;540;g2f5208a973c_0_0"/>
          <p:cNvSpPr txBox="1"/>
          <p:nvPr/>
        </p:nvSpPr>
        <p:spPr>
          <a:xfrm>
            <a:off x="6090675" y="2332775"/>
            <a:ext cx="63543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7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  7</a:t>
            </a:r>
            <a:endParaRPr sz="327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f3a3453c7e_0_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6" name="Google Shape;546;g2f3a3453c7e_0_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47" name="Google Shape;547;g2f3a3453c7e_0_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8" name="Google Shape;548;g2f3a3453c7e_0_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g2f3a3453c7e_0_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g2f3a3453c7e_0_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551" name="Google Shape;551;g2f3a3453c7e_0_3"/>
          <p:cNvSpPr txBox="1"/>
          <p:nvPr/>
        </p:nvSpPr>
        <p:spPr>
          <a:xfrm>
            <a:off x="2090175" y="4643275"/>
            <a:ext cx="14355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5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二人が新婚旅行予定している場所は？</a:t>
            </a:r>
            <a:endParaRPr sz="3100"/>
          </a:p>
        </p:txBody>
      </p:sp>
      <p:pic>
        <p:nvPicPr>
          <p:cNvPr id="552" name="Google Shape;552;g2f3a3453c7e_0_3" title="Quiz-Question02-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f3a3453c7e_0_14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58" name="Google Shape;558;g2f3a3453c7e_0_14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59" name="Google Shape;559;g2f3a3453c7e_0_1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0" name="Google Shape;560;g2f3a3453c7e_0_14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1" name="Google Shape;561;g2f3a3453c7e_0_14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62" name="Google Shape;562;g2f3a3453c7e_0_14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3" name="Google Shape;563;g2f3a3453c7e_0_14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564" name="Google Shape;564;g2f3a3453c7e_0_14"/>
          <p:cNvCxnSpPr>
            <a:stCxn id="565" idx="2"/>
            <a:endCxn id="563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6" name="Google Shape;566;g2f3a3453c7e_0_14"/>
          <p:cNvSpPr txBox="1"/>
          <p:nvPr/>
        </p:nvSpPr>
        <p:spPr>
          <a:xfrm>
            <a:off x="1914225" y="2596175"/>
            <a:ext cx="6100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プーケット</a:t>
            </a:r>
            <a:endParaRPr sz="7800"/>
          </a:p>
        </p:txBody>
      </p:sp>
      <p:sp>
        <p:nvSpPr>
          <p:cNvPr id="567" name="Google Shape;567;g2f3a3453c7e_0_14"/>
          <p:cNvSpPr txBox="1"/>
          <p:nvPr/>
        </p:nvSpPr>
        <p:spPr>
          <a:xfrm>
            <a:off x="3798925" y="6281875"/>
            <a:ext cx="2581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沖縄</a:t>
            </a:r>
            <a:endParaRPr sz="7800"/>
          </a:p>
        </p:txBody>
      </p:sp>
      <p:sp>
        <p:nvSpPr>
          <p:cNvPr id="568" name="Google Shape;568;g2f3a3453c7e_0_14"/>
          <p:cNvSpPr txBox="1"/>
          <p:nvPr/>
        </p:nvSpPr>
        <p:spPr>
          <a:xfrm>
            <a:off x="11710900" y="6281875"/>
            <a:ext cx="3159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セブ島</a:t>
            </a:r>
            <a:endParaRPr sz="7800"/>
          </a:p>
        </p:txBody>
      </p:sp>
      <p:sp>
        <p:nvSpPr>
          <p:cNvPr id="569" name="Google Shape;569;g2f3a3453c7e_0_14"/>
          <p:cNvSpPr txBox="1"/>
          <p:nvPr/>
        </p:nvSpPr>
        <p:spPr>
          <a:xfrm>
            <a:off x="10053550" y="2596175"/>
            <a:ext cx="6474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北海道</a:t>
            </a:r>
            <a:endParaRPr sz="7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f3a3453c7e_0_30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5" name="Google Shape;575;g2f3a3453c7e_0_30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76" name="Google Shape;576;g2f3a3453c7e_0_3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7" name="Google Shape;577;g2f3a3453c7e_0_30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8" name="Google Shape;578;g2f3a3453c7e_0_30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g2f3a3453c7e_0_30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580" name="Google Shape;580;g2f3a3453c7e_0_30"/>
          <p:cNvSpPr txBox="1"/>
          <p:nvPr/>
        </p:nvSpPr>
        <p:spPr>
          <a:xfrm>
            <a:off x="5343756" y="13852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セブ島予定</a:t>
            </a:r>
            <a:endParaRPr/>
          </a:p>
        </p:txBody>
      </p:sp>
      <p:pic>
        <p:nvPicPr>
          <p:cNvPr id="581" name="Google Shape;581;g2f3a3453c7e_0_30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2f3a3453c7e_0_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7792" y="2556830"/>
            <a:ext cx="9660075" cy="54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f3a3453c7e_0_42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8" name="Google Shape;588;g2f3a3453c7e_0_42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589" name="Google Shape;589;g2f3a3453c7e_0_4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90" name="Google Shape;590;g2f3a3453c7e_0_42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g2f3a3453c7e_0_42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g2f3a3453c7e_0_42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593" name="Google Shape;593;g2f3a3453c7e_0_42"/>
          <p:cNvSpPr txBox="1"/>
          <p:nvPr/>
        </p:nvSpPr>
        <p:spPr>
          <a:xfrm>
            <a:off x="6090675" y="2332775"/>
            <a:ext cx="63543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7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20</a:t>
            </a:r>
            <a:endParaRPr sz="3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1bea4737b_0_265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5" name="Google Shape;115;g2f1bea4737b_0_265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116" name="Google Shape;116;g2f1bea4737b_0_26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7" name="Google Shape;117;g2f1bea4737b_0_265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g2f1bea4737b_0_265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g2f1bea4737b_0_265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120" name="Google Shape;120;g2f1bea4737b_0_265"/>
          <p:cNvSpPr txBox="1"/>
          <p:nvPr/>
        </p:nvSpPr>
        <p:spPr>
          <a:xfrm>
            <a:off x="4413250" y="6721525"/>
            <a:ext cx="963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新婦が初めて訪れた海外の国は？</a:t>
            </a:r>
            <a:endParaRPr/>
          </a:p>
        </p:txBody>
      </p:sp>
      <p:pic>
        <p:nvPicPr>
          <p:cNvPr id="121" name="Google Shape;121;g2f1bea4737b_0_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3250" y="1451375"/>
            <a:ext cx="9144000" cy="4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f1bea4737b_0_265" title="Quiz-Question02-1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ed8a39701b_0_356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99" name="Google Shape;599;g2ed8a39701b_0_356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600" name="Google Shape;600;g2ed8a39701b_0_356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01" name="Google Shape;601;g2ed8a39701b_0_356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2" name="Google Shape;602;g2ed8a39701b_0_356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3" name="Google Shape;603;g2ed8a39701b_0_356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604" name="Google Shape;604;g2ed8a39701b_0_356"/>
          <p:cNvSpPr txBox="1"/>
          <p:nvPr/>
        </p:nvSpPr>
        <p:spPr>
          <a:xfrm>
            <a:off x="5456250" y="7573225"/>
            <a:ext cx="963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新郎新婦が前撮りをした場所は</a:t>
            </a: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？</a:t>
            </a:r>
            <a:endParaRPr/>
          </a:p>
        </p:txBody>
      </p:sp>
      <p:pic>
        <p:nvPicPr>
          <p:cNvPr id="605" name="Google Shape;605;g2ed8a39701b_0_356" title="Quiz-Question02-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2ed8a39701b_0_3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79398" y="1215975"/>
            <a:ext cx="4034002" cy="60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ed8a39701b_0_405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2" name="Google Shape;612;g2ed8a39701b_0_405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613" name="Google Shape;613;g2ed8a39701b_0_40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14" name="Google Shape;614;g2ed8a39701b_0_405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5" name="Google Shape;615;g2ed8a39701b_0_405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616" name="Google Shape;616;g2ed8a39701b_0_405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7" name="Google Shape;617;g2ed8a39701b_0_405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618" name="Google Shape;618;g2ed8a39701b_0_405"/>
          <p:cNvCxnSpPr>
            <a:stCxn id="619" idx="2"/>
            <a:endCxn id="617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0" name="Google Shape;620;g2ed8a39701b_0_405"/>
          <p:cNvSpPr txBox="1"/>
          <p:nvPr/>
        </p:nvSpPr>
        <p:spPr>
          <a:xfrm>
            <a:off x="1914225" y="2596175"/>
            <a:ext cx="6100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京都</a:t>
            </a:r>
            <a:endParaRPr sz="7800"/>
          </a:p>
        </p:txBody>
      </p:sp>
      <p:sp>
        <p:nvSpPr>
          <p:cNvPr id="621" name="Google Shape;621;g2ed8a39701b_0_405"/>
          <p:cNvSpPr txBox="1"/>
          <p:nvPr/>
        </p:nvSpPr>
        <p:spPr>
          <a:xfrm>
            <a:off x="3798925" y="6281875"/>
            <a:ext cx="2581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山口</a:t>
            </a:r>
            <a:endParaRPr sz="7800"/>
          </a:p>
        </p:txBody>
      </p:sp>
      <p:sp>
        <p:nvSpPr>
          <p:cNvPr id="622" name="Google Shape;622;g2ed8a39701b_0_405"/>
          <p:cNvSpPr txBox="1"/>
          <p:nvPr/>
        </p:nvSpPr>
        <p:spPr>
          <a:xfrm>
            <a:off x="12527650" y="6281875"/>
            <a:ext cx="3159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岡山</a:t>
            </a:r>
            <a:endParaRPr sz="7800"/>
          </a:p>
        </p:txBody>
      </p:sp>
      <p:sp>
        <p:nvSpPr>
          <p:cNvPr id="623" name="Google Shape;623;g2ed8a39701b_0_405"/>
          <p:cNvSpPr txBox="1"/>
          <p:nvPr/>
        </p:nvSpPr>
        <p:spPr>
          <a:xfrm>
            <a:off x="10053550" y="2596175"/>
            <a:ext cx="6474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大阪</a:t>
            </a:r>
            <a:endParaRPr sz="7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ed8a39701b_0_38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29" name="Google Shape;629;g2ed8a39701b_0_38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630" name="Google Shape;630;g2ed8a39701b_0_38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1" name="Google Shape;631;g2ed8a39701b_0_38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2" name="Google Shape;632;g2ed8a39701b_0_38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g2ed8a39701b_0_38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634" name="Google Shape;634;g2ed8a39701b_0_383"/>
          <p:cNvSpPr txBox="1"/>
          <p:nvPr/>
        </p:nvSpPr>
        <p:spPr>
          <a:xfrm>
            <a:off x="5343756" y="13852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岡山</a:t>
            </a:r>
            <a:endParaRPr/>
          </a:p>
        </p:txBody>
      </p:sp>
      <p:pic>
        <p:nvPicPr>
          <p:cNvPr id="635" name="Google Shape;635;g2ed8a39701b_0_383" title="クイズ正解ジャジャーン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2ed8a39701b_0_3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1875" y="2521887"/>
            <a:ext cx="7864926" cy="524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ed8a39701b_0_394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2" name="Google Shape;642;g2ed8a39701b_0_394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643" name="Google Shape;643;g2ed8a39701b_0_39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4" name="Google Shape;644;g2ed8a39701b_0_394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g2ed8a39701b_0_394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g2ed8a39701b_0_394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r>
              <a:rPr b="1" i="0" lang="en-US" sz="6399" u="none" cap="none" strike="noStrike">
                <a:solidFill>
                  <a:srgbClr val="000000"/>
                </a:solidFill>
                <a:latin typeface="Oleo Script"/>
                <a:ea typeface="Oleo Script"/>
                <a:cs typeface="Oleo Script"/>
                <a:sym typeface="Oleo Script"/>
              </a:rPr>
              <a:t> #1</a:t>
            </a:r>
            <a:endParaRPr/>
          </a:p>
        </p:txBody>
      </p:sp>
      <p:sp>
        <p:nvSpPr>
          <p:cNvPr id="647" name="Google Shape;647;g2ed8a39701b_0_394"/>
          <p:cNvSpPr txBox="1"/>
          <p:nvPr/>
        </p:nvSpPr>
        <p:spPr>
          <a:xfrm>
            <a:off x="7178722" y="2332775"/>
            <a:ext cx="47286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7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11</a:t>
            </a:r>
            <a:endParaRPr sz="327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0A0354"/>
            </a:gs>
          </a:gsLst>
          <a:lin ang="5400000" scaled="0"/>
        </a:gra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7"/>
          <p:cNvSpPr/>
          <p:nvPr/>
        </p:nvSpPr>
        <p:spPr>
          <a:xfrm>
            <a:off x="26673" y="418980"/>
            <a:ext cx="9920252" cy="9449040"/>
          </a:xfrm>
          <a:custGeom>
            <a:rect b="b" l="l" r="r" t="t"/>
            <a:pathLst>
              <a:path extrusionOk="0" h="9449040" w="9920252">
                <a:moveTo>
                  <a:pt x="0" y="0"/>
                </a:moveTo>
                <a:lnTo>
                  <a:pt x="9920252" y="0"/>
                </a:lnTo>
                <a:lnTo>
                  <a:pt x="9920252" y="9449040"/>
                </a:lnTo>
                <a:lnTo>
                  <a:pt x="0" y="944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17"/>
          <p:cNvSpPr txBox="1"/>
          <p:nvPr/>
        </p:nvSpPr>
        <p:spPr>
          <a:xfrm>
            <a:off x="494906" y="4375229"/>
            <a:ext cx="8983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99" u="none" cap="none" strike="noStrike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Congratulations</a:t>
            </a:r>
            <a:r>
              <a:rPr b="1" i="0" lang="en-US" sz="9999" u="none" cap="none" strike="noStrike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!</a:t>
            </a:r>
            <a:endParaRPr/>
          </a:p>
        </p:txBody>
      </p:sp>
      <p:sp>
        <p:nvSpPr>
          <p:cNvPr id="654" name="Google Shape;654;p17"/>
          <p:cNvSpPr/>
          <p:nvPr/>
        </p:nvSpPr>
        <p:spPr>
          <a:xfrm>
            <a:off x="13183436" y="0"/>
            <a:ext cx="5104564" cy="4862098"/>
          </a:xfrm>
          <a:custGeom>
            <a:rect b="b" l="l" r="r" t="t"/>
            <a:pathLst>
              <a:path extrusionOk="0" h="4862098" w="5104564">
                <a:moveTo>
                  <a:pt x="0" y="0"/>
                </a:moveTo>
                <a:lnTo>
                  <a:pt x="5104564" y="0"/>
                </a:lnTo>
                <a:lnTo>
                  <a:pt x="5104564" y="4862098"/>
                </a:lnTo>
                <a:lnTo>
                  <a:pt x="0" y="4862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17"/>
          <p:cNvSpPr/>
          <p:nvPr/>
        </p:nvSpPr>
        <p:spPr>
          <a:xfrm>
            <a:off x="8993758" y="2479837"/>
            <a:ext cx="9294242" cy="7807163"/>
          </a:xfrm>
          <a:custGeom>
            <a:rect b="b" l="l" r="r" t="t"/>
            <a:pathLst>
              <a:path extrusionOk="0" h="7807163" w="9294242">
                <a:moveTo>
                  <a:pt x="0" y="0"/>
                </a:moveTo>
                <a:lnTo>
                  <a:pt x="9294242" y="0"/>
                </a:lnTo>
                <a:lnTo>
                  <a:pt x="9294242" y="7807163"/>
                </a:lnTo>
                <a:lnTo>
                  <a:pt x="0" y="7807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0A0354"/>
            </a:gs>
          </a:gsLst>
          <a:lin ang="5400012" scaled="0"/>
        </a:gra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ed8a39701b_0_217"/>
          <p:cNvSpPr/>
          <p:nvPr/>
        </p:nvSpPr>
        <p:spPr>
          <a:xfrm>
            <a:off x="7600498" y="356437"/>
            <a:ext cx="10051576" cy="9574126"/>
          </a:xfrm>
          <a:custGeom>
            <a:rect b="b" l="l" r="r" t="t"/>
            <a:pathLst>
              <a:path extrusionOk="0" h="9574126" w="10051576">
                <a:moveTo>
                  <a:pt x="0" y="0"/>
                </a:moveTo>
                <a:lnTo>
                  <a:pt x="10051575" y="0"/>
                </a:lnTo>
                <a:lnTo>
                  <a:pt x="10051575" y="9574126"/>
                </a:lnTo>
                <a:lnTo>
                  <a:pt x="0" y="9574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g2ed8a39701b_0_217"/>
          <p:cNvSpPr/>
          <p:nvPr/>
        </p:nvSpPr>
        <p:spPr>
          <a:xfrm>
            <a:off x="8952559" y="4224075"/>
            <a:ext cx="7347453" cy="1405200"/>
          </a:xfrm>
          <a:custGeom>
            <a:rect b="b" l="l" r="r" t="t"/>
            <a:pathLst>
              <a:path extrusionOk="0" h="1405200" w="7347453">
                <a:moveTo>
                  <a:pt x="0" y="0"/>
                </a:moveTo>
                <a:lnTo>
                  <a:pt x="7347453" y="0"/>
                </a:lnTo>
                <a:lnTo>
                  <a:pt x="7347453" y="1405200"/>
                </a:lnTo>
                <a:lnTo>
                  <a:pt x="0" y="140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g2ed8a39701b_0_217"/>
          <p:cNvSpPr txBox="1"/>
          <p:nvPr/>
        </p:nvSpPr>
        <p:spPr>
          <a:xfrm>
            <a:off x="10444285" y="6291864"/>
            <a:ext cx="43641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663" name="Google Shape;663;g2ed8a39701b_0_217"/>
          <p:cNvSpPr txBox="1"/>
          <p:nvPr/>
        </p:nvSpPr>
        <p:spPr>
          <a:xfrm>
            <a:off x="9863020" y="4450425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000000"/>
                </a:solidFill>
                <a:latin typeface="Oleo Script"/>
                <a:ea typeface="Oleo Script"/>
                <a:cs typeface="Oleo Script"/>
                <a:sym typeface="Oleo Script"/>
              </a:rPr>
              <a:t>Categories</a:t>
            </a:r>
            <a:endParaRPr/>
          </a:p>
        </p:txBody>
      </p:sp>
      <p:sp>
        <p:nvSpPr>
          <p:cNvPr id="664" name="Google Shape;664;g2ed8a39701b_0_217"/>
          <p:cNvSpPr/>
          <p:nvPr/>
        </p:nvSpPr>
        <p:spPr>
          <a:xfrm rot="-146016">
            <a:off x="-650695" y="1249599"/>
            <a:ext cx="10331193" cy="9035098"/>
          </a:xfrm>
          <a:custGeom>
            <a:rect b="b" l="l" r="r" t="t"/>
            <a:pathLst>
              <a:path extrusionOk="0" h="9026949" w="10321875">
                <a:moveTo>
                  <a:pt x="0" y="0"/>
                </a:moveTo>
                <a:lnTo>
                  <a:pt x="10321875" y="0"/>
                </a:lnTo>
                <a:lnTo>
                  <a:pt x="10321875" y="9026948"/>
                </a:lnTo>
                <a:lnTo>
                  <a:pt x="0" y="9026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1bea4737b_0_277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8" name="Google Shape;128;g2f1bea4737b_0_277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129" name="Google Shape;129;g2f1bea4737b_0_277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0" name="Google Shape;130;g2f1bea4737b_0_277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g2f1bea4737b_0_277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32" name="Google Shape;132;g2f1bea4737b_0_277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g2f1bea4737b_0_277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134" name="Google Shape;134;g2f1bea4737b_0_277"/>
          <p:cNvCxnSpPr>
            <a:stCxn id="135" idx="2"/>
            <a:endCxn id="133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6" name="Google Shape;136;g2f1bea4737b_0_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2050" y="1658625"/>
            <a:ext cx="5160949" cy="25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f1bea4737b_0_2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2900" y="1658622"/>
            <a:ext cx="4724400" cy="31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f1bea4737b_0_2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3800" y="5469175"/>
            <a:ext cx="4653510" cy="31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f1bea4737b_0_2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30750" y="5446274"/>
            <a:ext cx="4724398" cy="3151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1bea4737b_0_29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5" name="Google Shape;145;g2f1bea4737b_0_293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146" name="Google Shape;146;g2f1bea4737b_0_29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7" name="Google Shape;147;g2f1bea4737b_0_293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g2f1bea4737b_0_29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g2f1bea4737b_0_29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回答</a:t>
            </a:r>
            <a:endParaRPr/>
          </a:p>
        </p:txBody>
      </p:sp>
      <p:sp>
        <p:nvSpPr>
          <p:cNvPr id="150" name="Google Shape;150;g2f1bea4737b_0_293"/>
          <p:cNvSpPr txBox="1"/>
          <p:nvPr/>
        </p:nvSpPr>
        <p:spPr>
          <a:xfrm>
            <a:off x="5343731" y="2817090"/>
            <a:ext cx="76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leo Script"/>
              <a:buAutoNum type="alphaUcPeriod"/>
            </a:pPr>
            <a:r>
              <a:rPr b="1" lang="en-US" sz="48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中国</a:t>
            </a:r>
            <a:endParaRPr/>
          </a:p>
        </p:txBody>
      </p:sp>
      <p:pic>
        <p:nvPicPr>
          <p:cNvPr id="151" name="Google Shape;151;g2f1bea4737b_0_2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4725" y="4164200"/>
            <a:ext cx="5268700" cy="35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f1bea4737b_0_293" title="クイズ正解ジャジャーン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3598d85b7_0_0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8" name="Google Shape;158;g2f3598d85b7_0_0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159" name="Google Shape;159;g2f3598d85b7_0_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0" name="Google Shape;160;g2f3598d85b7_0_0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g2f3598d85b7_0_0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g2f3598d85b7_0_0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ビンゴ</a:t>
            </a:r>
            <a:endParaRPr/>
          </a:p>
        </p:txBody>
      </p:sp>
      <p:sp>
        <p:nvSpPr>
          <p:cNvPr id="163" name="Google Shape;163;g2f3598d85b7_0_0"/>
          <p:cNvSpPr txBox="1"/>
          <p:nvPr/>
        </p:nvSpPr>
        <p:spPr>
          <a:xfrm>
            <a:off x="4726975" y="2352150"/>
            <a:ext cx="103065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200">
                <a:solidFill>
                  <a:srgbClr val="FFFFFF"/>
                </a:solidFill>
                <a:latin typeface="Oleo Script"/>
                <a:ea typeface="Oleo Script"/>
                <a:cs typeface="Oleo Script"/>
                <a:sym typeface="Oleo Script"/>
              </a:rPr>
              <a:t>16, 18</a:t>
            </a:r>
            <a:endParaRPr sz="29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9" name="Google Shape;169;p1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70" name="Google Shape;170;p1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1" name="Google Shape;171;p13"/>
            <p:cNvSpPr txBox="1"/>
            <p:nvPr/>
          </p:nvSpPr>
          <p:spPr>
            <a:xfrm>
              <a:off x="0" y="9525"/>
              <a:ext cx="4274726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3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3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　問題</a:t>
            </a:r>
            <a:endParaRPr/>
          </a:p>
        </p:txBody>
      </p:sp>
      <p:sp>
        <p:nvSpPr>
          <p:cNvPr id="174" name="Google Shape;174;p13"/>
          <p:cNvSpPr txBox="1"/>
          <p:nvPr/>
        </p:nvSpPr>
        <p:spPr>
          <a:xfrm>
            <a:off x="4107050" y="7178725"/>
            <a:ext cx="97887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800">
                <a:solidFill>
                  <a:schemeClr val="lt1"/>
                </a:solidFill>
                <a:latin typeface="Oleo Script"/>
                <a:ea typeface="Oleo Script"/>
                <a:cs typeface="Oleo Script"/>
                <a:sym typeface="Oleo Script"/>
              </a:rPr>
              <a:t>新郎</a:t>
            </a:r>
            <a:r>
              <a:rPr b="1" lang="en-US" sz="4800">
                <a:solidFill>
                  <a:schemeClr val="lt1"/>
                </a:solidFill>
                <a:latin typeface="Oleo Script"/>
                <a:ea typeface="Oleo Script"/>
                <a:cs typeface="Oleo Script"/>
                <a:sym typeface="Oleo Script"/>
              </a:rPr>
              <a:t>が初めて訪れた海外の国は？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  <a:latin typeface="Oleo Script"/>
              <a:ea typeface="Oleo Script"/>
              <a:cs typeface="Oleo Script"/>
              <a:sym typeface="Oleo Script"/>
            </a:endParaRPr>
          </a:p>
        </p:txBody>
      </p:sp>
      <p:pic>
        <p:nvPicPr>
          <p:cNvPr id="175" name="Google Shape;17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5450" y="1402400"/>
            <a:ext cx="6892200" cy="51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 title="Quiz-Question02-1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1807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C42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d8a39701b_0_1"/>
          <p:cNvSpPr/>
          <p:nvPr/>
        </p:nvSpPr>
        <p:spPr>
          <a:xfrm>
            <a:off x="1485179" y="-3077955"/>
            <a:ext cx="15565292" cy="15594799"/>
          </a:xfrm>
          <a:custGeom>
            <a:rect b="b" l="l" r="r" t="t"/>
            <a:pathLst>
              <a:path extrusionOk="0" h="15594799" w="15565292">
                <a:moveTo>
                  <a:pt x="0" y="0"/>
                </a:moveTo>
                <a:lnTo>
                  <a:pt x="15565292" y="0"/>
                </a:lnTo>
                <a:lnTo>
                  <a:pt x="15565292" y="15594799"/>
                </a:lnTo>
                <a:lnTo>
                  <a:pt x="0" y="1559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2" name="Google Shape;182;g2ed8a39701b_0_1"/>
          <p:cNvGrpSpPr/>
          <p:nvPr/>
        </p:nvGrpSpPr>
        <p:grpSpPr>
          <a:xfrm>
            <a:off x="1028700" y="1028700"/>
            <a:ext cx="16230707" cy="8229655"/>
            <a:chOff x="0" y="0"/>
            <a:chExt cx="4274726" cy="2167467"/>
          </a:xfrm>
        </p:grpSpPr>
        <p:sp>
          <p:nvSpPr>
            <p:cNvPr id="183" name="Google Shape;183;g2ed8a39701b_0_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FFC73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4" name="Google Shape;184;g2ed8a39701b_0_1"/>
            <p:cNvSpPr txBox="1"/>
            <p:nvPr/>
          </p:nvSpPr>
          <p:spPr>
            <a:xfrm>
              <a:off x="0" y="9525"/>
              <a:ext cx="4274700" cy="21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g2ed8a39701b_0_1"/>
          <p:cNvSpPr/>
          <p:nvPr/>
        </p:nvSpPr>
        <p:spPr>
          <a:xfrm>
            <a:off x="5760347" y="8611176"/>
            <a:ext cx="6767307" cy="1294247"/>
          </a:xfrm>
          <a:custGeom>
            <a:rect b="b" l="l" r="r" t="t"/>
            <a:pathLst>
              <a:path extrusionOk="0" h="1294247" w="6767307">
                <a:moveTo>
                  <a:pt x="0" y="0"/>
                </a:moveTo>
                <a:lnTo>
                  <a:pt x="6767306" y="0"/>
                </a:lnTo>
                <a:lnTo>
                  <a:pt x="6767306" y="1294248"/>
                </a:lnTo>
                <a:lnTo>
                  <a:pt x="0" y="1294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86" name="Google Shape;186;g2ed8a39701b_0_1"/>
          <p:cNvCxnSpPr/>
          <p:nvPr/>
        </p:nvCxnSpPr>
        <p:spPr>
          <a:xfrm>
            <a:off x="1995400" y="5153175"/>
            <a:ext cx="14432700" cy="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g2ed8a39701b_0_1"/>
          <p:cNvSpPr txBox="1"/>
          <p:nvPr/>
        </p:nvSpPr>
        <p:spPr>
          <a:xfrm>
            <a:off x="6380735" y="8749084"/>
            <a:ext cx="5526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99">
                <a:latin typeface="Oleo Script"/>
                <a:ea typeface="Oleo Script"/>
                <a:cs typeface="Oleo Script"/>
                <a:sym typeface="Oleo Script"/>
              </a:rPr>
              <a:t>選択肢</a:t>
            </a:r>
            <a:endParaRPr/>
          </a:p>
        </p:txBody>
      </p:sp>
      <p:cxnSp>
        <p:nvCxnSpPr>
          <p:cNvPr id="188" name="Google Shape;188;g2ed8a39701b_0_1"/>
          <p:cNvCxnSpPr>
            <a:stCxn id="189" idx="2"/>
            <a:endCxn id="187" idx="0"/>
          </p:cNvCxnSpPr>
          <p:nvPr/>
        </p:nvCxnSpPr>
        <p:spPr>
          <a:xfrm>
            <a:off x="9144035" y="1249984"/>
            <a:ext cx="0" cy="7499100"/>
          </a:xfrm>
          <a:prstGeom prst="straightConnector1">
            <a:avLst/>
          </a:prstGeom>
          <a:noFill/>
          <a:ln cap="flat" cmpd="sng" w="952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0" name="Google Shape;190;g2ed8a39701b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75025" y="1579474"/>
            <a:ext cx="58483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ed8a39701b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1600" y="5467925"/>
            <a:ext cx="47244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ed8a39701b_0_1"/>
          <p:cNvPicPr preferRelativeResize="0"/>
          <p:nvPr/>
        </p:nvPicPr>
        <p:blipFill rotWithShape="1">
          <a:blip r:embed="rId7">
            <a:alphaModFix/>
          </a:blip>
          <a:srcRect b="10574" l="0" r="0" t="10574"/>
          <a:stretch/>
        </p:blipFill>
        <p:spPr>
          <a:xfrm>
            <a:off x="10217900" y="5650313"/>
            <a:ext cx="556260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ed8a39701b_0_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1588" y="1579475"/>
            <a:ext cx="4873625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